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65" r:id="rId11"/>
    <p:sldId id="266" r:id="rId12"/>
    <p:sldId id="267" r:id="rId13"/>
    <p:sldId id="268" r:id="rId14"/>
    <p:sldId id="269" r:id="rId15"/>
  </p:sldIdLst>
  <p:sldSz cx="14630400" cy="10972800"/>
  <p:notesSz cx="10972800" cy="14630400"/>
  <p:embeddedFontLst>
    <p:embeddedFont>
      <p:font typeface="Heebo" pitchFamily="2" charset="-79"/>
      <p:regular r:id="rId17"/>
      <p:bold r:id="rId18"/>
    </p:embeddedFont>
    <p:embeddedFont>
      <p:font typeface="Heebo Black" pitchFamily="2" charset="-79"/>
      <p:bold r:id="rId19"/>
    </p:embeddedFont>
    <p:embeddedFont>
      <p:font typeface="Heebo Light" pitchFamily="2" charset="-79"/>
      <p:regular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2680"/>
    <a:srgbClr val="A694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1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a Gil" userId="323cab41-8231-4558-8410-78534831b98d" providerId="ADAL" clId="{99ACC9E6-B1CF-4F33-A7A4-385D35E70673}"/>
    <pc:docChg chg="undo custSel addSld delSld modSld">
      <pc:chgData name="Erika Gil" userId="323cab41-8231-4558-8410-78534831b98d" providerId="ADAL" clId="{99ACC9E6-B1CF-4F33-A7A4-385D35E70673}" dt="2025-04-14T14:19:52.717" v="88" actId="47"/>
      <pc:docMkLst>
        <pc:docMk/>
      </pc:docMkLst>
      <pc:sldChg chg="addSp modSp mod">
        <pc:chgData name="Erika Gil" userId="323cab41-8231-4558-8410-78534831b98d" providerId="ADAL" clId="{99ACC9E6-B1CF-4F33-A7A4-385D35E70673}" dt="2025-04-14T14:08:16.127" v="15" actId="1076"/>
        <pc:sldMkLst>
          <pc:docMk/>
          <pc:sldMk cId="0" sldId="256"/>
        </pc:sldMkLst>
        <pc:spChg chg="mod">
          <ac:chgData name="Erika Gil" userId="323cab41-8231-4558-8410-78534831b98d" providerId="ADAL" clId="{99ACC9E6-B1CF-4F33-A7A4-385D35E70673}" dt="2025-04-14T14:07:40.987" v="5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Erika Gil" userId="323cab41-8231-4558-8410-78534831b98d" providerId="ADAL" clId="{99ACC9E6-B1CF-4F33-A7A4-385D35E70673}" dt="2025-04-14T14:08:01.132" v="13" actId="2711"/>
          <ac:spMkLst>
            <pc:docMk/>
            <pc:sldMk cId="0" sldId="256"/>
            <ac:spMk id="4" creationId="{00000000-0000-0000-0000-000000000000}"/>
          </ac:spMkLst>
        </pc:spChg>
        <pc:picChg chg="add mod">
          <ac:chgData name="Erika Gil" userId="323cab41-8231-4558-8410-78534831b98d" providerId="ADAL" clId="{99ACC9E6-B1CF-4F33-A7A4-385D35E70673}" dt="2025-04-14T14:07:32.838" v="1" actId="1076"/>
          <ac:picMkLst>
            <pc:docMk/>
            <pc:sldMk cId="0" sldId="256"/>
            <ac:picMk id="5" creationId="{85F1BD7E-AB64-6DD7-9101-CC42E187FBF1}"/>
          </ac:picMkLst>
        </pc:picChg>
      </pc:sldChg>
      <pc:sldChg chg="addSp delSp del mod">
        <pc:chgData name="Erika Gil" userId="323cab41-8231-4558-8410-78534831b98d" providerId="ADAL" clId="{99ACC9E6-B1CF-4F33-A7A4-385D35E70673}" dt="2025-04-14T14:19:52.717" v="88" actId="47"/>
        <pc:sldMkLst>
          <pc:docMk/>
          <pc:sldMk cId="0" sldId="264"/>
        </pc:sldMkLst>
      </pc:sldChg>
      <pc:sldChg chg="modSp mod">
        <pc:chgData name="Erika Gil" userId="323cab41-8231-4558-8410-78534831b98d" providerId="ADAL" clId="{99ACC9E6-B1CF-4F33-A7A4-385D35E70673}" dt="2025-04-14T14:14:07.673" v="57" actId="2711"/>
        <pc:sldMkLst>
          <pc:docMk/>
          <pc:sldMk cId="0" sldId="266"/>
        </pc:sldMkLst>
        <pc:spChg chg="mod">
          <ac:chgData name="Erika Gil" userId="323cab41-8231-4558-8410-78534831b98d" providerId="ADAL" clId="{99ACC9E6-B1CF-4F33-A7A4-385D35E70673}" dt="2025-04-14T14:12:59.897" v="36" actId="113"/>
          <ac:spMkLst>
            <pc:docMk/>
            <pc:sldMk cId="0" sldId="266"/>
            <ac:spMk id="3" creationId="{00000000-0000-0000-0000-000000000000}"/>
          </ac:spMkLst>
        </pc:spChg>
        <pc:spChg chg="mod">
          <ac:chgData name="Erika Gil" userId="323cab41-8231-4558-8410-78534831b98d" providerId="ADAL" clId="{99ACC9E6-B1CF-4F33-A7A4-385D35E70673}" dt="2025-04-14T14:13:03.414" v="37" actId="122"/>
          <ac:spMkLst>
            <pc:docMk/>
            <pc:sldMk cId="0" sldId="266"/>
            <ac:spMk id="4" creationId="{00000000-0000-0000-0000-000000000000}"/>
          </ac:spMkLst>
        </pc:spChg>
        <pc:spChg chg="mod">
          <ac:chgData name="Erika Gil" userId="323cab41-8231-4558-8410-78534831b98d" providerId="ADAL" clId="{99ACC9E6-B1CF-4F33-A7A4-385D35E70673}" dt="2025-04-14T14:13:05.917" v="38" actId="122"/>
          <ac:spMkLst>
            <pc:docMk/>
            <pc:sldMk cId="0" sldId="266"/>
            <ac:spMk id="8" creationId="{00000000-0000-0000-0000-000000000000}"/>
          </ac:spMkLst>
        </pc:spChg>
        <pc:spChg chg="mod">
          <ac:chgData name="Erika Gil" userId="323cab41-8231-4558-8410-78534831b98d" providerId="ADAL" clId="{99ACC9E6-B1CF-4F33-A7A4-385D35E70673}" dt="2025-04-14T14:14:07.673" v="57" actId="2711"/>
          <ac:spMkLst>
            <pc:docMk/>
            <pc:sldMk cId="0" sldId="266"/>
            <ac:spMk id="11" creationId="{00000000-0000-0000-0000-000000000000}"/>
          </ac:spMkLst>
        </pc:spChg>
      </pc:sldChg>
      <pc:sldChg chg="modSp mod">
        <pc:chgData name="Erika Gil" userId="323cab41-8231-4558-8410-78534831b98d" providerId="ADAL" clId="{99ACC9E6-B1CF-4F33-A7A4-385D35E70673}" dt="2025-04-14T14:12:54.528" v="35" actId="113"/>
        <pc:sldMkLst>
          <pc:docMk/>
          <pc:sldMk cId="0" sldId="267"/>
        </pc:sldMkLst>
        <pc:spChg chg="mod">
          <ac:chgData name="Erika Gil" userId="323cab41-8231-4558-8410-78534831b98d" providerId="ADAL" clId="{99ACC9E6-B1CF-4F33-A7A4-385D35E70673}" dt="2025-04-14T14:12:54.528" v="35" actId="113"/>
          <ac:spMkLst>
            <pc:docMk/>
            <pc:sldMk cId="0" sldId="267"/>
            <ac:spMk id="3" creationId="{00000000-0000-0000-0000-000000000000}"/>
          </ac:spMkLst>
        </pc:spChg>
      </pc:sldChg>
      <pc:sldChg chg="modSp mod">
        <pc:chgData name="Erika Gil" userId="323cab41-8231-4558-8410-78534831b98d" providerId="ADAL" clId="{99ACC9E6-B1CF-4F33-A7A4-385D35E70673}" dt="2025-04-14T14:13:49.666" v="55" actId="113"/>
        <pc:sldMkLst>
          <pc:docMk/>
          <pc:sldMk cId="0" sldId="268"/>
        </pc:sldMkLst>
        <pc:spChg chg="mod">
          <ac:chgData name="Erika Gil" userId="323cab41-8231-4558-8410-78534831b98d" providerId="ADAL" clId="{99ACC9E6-B1CF-4F33-A7A4-385D35E70673}" dt="2025-04-14T14:12:46.250" v="34" actId="113"/>
          <ac:spMkLst>
            <pc:docMk/>
            <pc:sldMk cId="0" sldId="268"/>
            <ac:spMk id="3" creationId="{00000000-0000-0000-0000-000000000000}"/>
          </ac:spMkLst>
        </pc:spChg>
        <pc:spChg chg="mod">
          <ac:chgData name="Erika Gil" userId="323cab41-8231-4558-8410-78534831b98d" providerId="ADAL" clId="{99ACC9E6-B1CF-4F33-A7A4-385D35E70673}" dt="2025-04-14T14:13:49.666" v="55" actId="113"/>
          <ac:spMkLst>
            <pc:docMk/>
            <pc:sldMk cId="0" sldId="268"/>
            <ac:spMk id="8" creationId="{00000000-0000-0000-0000-000000000000}"/>
          </ac:spMkLst>
        </pc:spChg>
        <pc:spChg chg="mod">
          <ac:chgData name="Erika Gil" userId="323cab41-8231-4558-8410-78534831b98d" providerId="ADAL" clId="{99ACC9E6-B1CF-4F33-A7A4-385D35E70673}" dt="2025-04-14T14:13:49.666" v="55" actId="113"/>
          <ac:spMkLst>
            <pc:docMk/>
            <pc:sldMk cId="0" sldId="268"/>
            <ac:spMk id="12" creationId="{00000000-0000-0000-0000-000000000000}"/>
          </ac:spMkLst>
        </pc:spChg>
        <pc:spChg chg="mod">
          <ac:chgData name="Erika Gil" userId="323cab41-8231-4558-8410-78534831b98d" providerId="ADAL" clId="{99ACC9E6-B1CF-4F33-A7A4-385D35E70673}" dt="2025-04-14T14:13:49.666" v="55" actId="113"/>
          <ac:spMkLst>
            <pc:docMk/>
            <pc:sldMk cId="0" sldId="268"/>
            <ac:spMk id="16" creationId="{00000000-0000-0000-0000-000000000000}"/>
          </ac:spMkLst>
        </pc:spChg>
      </pc:sldChg>
      <pc:sldChg chg="modSp mod">
        <pc:chgData name="Erika Gil" userId="323cab41-8231-4558-8410-78534831b98d" providerId="ADAL" clId="{99ACC9E6-B1CF-4F33-A7A4-385D35E70673}" dt="2025-04-14T14:12:42.229" v="33" actId="113"/>
        <pc:sldMkLst>
          <pc:docMk/>
          <pc:sldMk cId="0" sldId="269"/>
        </pc:sldMkLst>
        <pc:spChg chg="mod">
          <ac:chgData name="Erika Gil" userId="323cab41-8231-4558-8410-78534831b98d" providerId="ADAL" clId="{99ACC9E6-B1CF-4F33-A7A4-385D35E70673}" dt="2025-04-14T14:12:42.229" v="33" actId="113"/>
          <ac:spMkLst>
            <pc:docMk/>
            <pc:sldMk cId="0" sldId="269"/>
            <ac:spMk id="3" creationId="{00000000-0000-0000-0000-000000000000}"/>
          </ac:spMkLst>
        </pc:spChg>
        <pc:spChg chg="mod">
          <ac:chgData name="Erika Gil" userId="323cab41-8231-4558-8410-78534831b98d" providerId="ADAL" clId="{99ACC9E6-B1CF-4F33-A7A4-385D35E70673}" dt="2025-04-14T14:12:40.007" v="32" actId="207"/>
          <ac:spMkLst>
            <pc:docMk/>
            <pc:sldMk cId="0" sldId="269"/>
            <ac:spMk id="7" creationId="{00000000-0000-0000-0000-000000000000}"/>
          </ac:spMkLst>
        </pc:spChg>
      </pc:sldChg>
      <pc:sldChg chg="add del">
        <pc:chgData name="Erika Gil" userId="323cab41-8231-4558-8410-78534831b98d" providerId="ADAL" clId="{99ACC9E6-B1CF-4F33-A7A4-385D35E70673}" dt="2025-04-14T14:08:42.485" v="18" actId="47"/>
        <pc:sldMkLst>
          <pc:docMk/>
          <pc:sldMk cId="809063161" sldId="270"/>
        </pc:sldMkLst>
      </pc:sldChg>
      <pc:sldChg chg="addSp delSp modSp add mod">
        <pc:chgData name="Erika Gil" userId="323cab41-8231-4558-8410-78534831b98d" providerId="ADAL" clId="{99ACC9E6-B1CF-4F33-A7A4-385D35E70673}" dt="2025-04-14T14:16:23.729" v="71" actId="167"/>
        <pc:sldMkLst>
          <pc:docMk/>
          <pc:sldMk cId="3315271801" sldId="271"/>
        </pc:sldMkLst>
        <pc:picChg chg="mod">
          <ac:chgData name="Erika Gil" userId="323cab41-8231-4558-8410-78534831b98d" providerId="ADAL" clId="{99ACC9E6-B1CF-4F33-A7A4-385D35E70673}" dt="2025-04-14T14:16:09.360" v="68" actId="1076"/>
          <ac:picMkLst>
            <pc:docMk/>
            <pc:sldMk cId="3315271801" sldId="271"/>
            <ac:picMk id="3" creationId="{80B76F55-81DC-9C37-57FB-E0DAA0910F43}"/>
          </ac:picMkLst>
        </pc:picChg>
        <pc:picChg chg="add mod ord modCrop">
          <ac:chgData name="Erika Gil" userId="323cab41-8231-4558-8410-78534831b98d" providerId="ADAL" clId="{99ACC9E6-B1CF-4F33-A7A4-385D35E70673}" dt="2025-04-14T14:16:23.729" v="71" actId="167"/>
          <ac:picMkLst>
            <pc:docMk/>
            <pc:sldMk cId="3315271801" sldId="271"/>
            <ac:picMk id="6" creationId="{47231501-558B-B4F7-1610-5334E21E6090}"/>
          </ac:picMkLst>
        </pc:picChg>
      </pc:sldChg>
      <pc:sldChg chg="addSp delSp modSp add mod">
        <pc:chgData name="Erika Gil" userId="323cab41-8231-4558-8410-78534831b98d" providerId="ADAL" clId="{99ACC9E6-B1CF-4F33-A7A4-385D35E70673}" dt="2025-04-14T14:19:46.518" v="87" actId="1076"/>
        <pc:sldMkLst>
          <pc:docMk/>
          <pc:sldMk cId="433361050" sldId="272"/>
        </pc:sldMkLst>
        <pc:spChg chg="mod">
          <ac:chgData name="Erika Gil" userId="323cab41-8231-4558-8410-78534831b98d" providerId="ADAL" clId="{99ACC9E6-B1CF-4F33-A7A4-385D35E70673}" dt="2025-04-14T14:19:33.370" v="85" actId="1076"/>
          <ac:spMkLst>
            <pc:docMk/>
            <pc:sldMk cId="433361050" sldId="272"/>
            <ac:spMk id="3" creationId="{0404A3BC-E51E-2177-172E-D58ACB27C95C}"/>
          </ac:spMkLst>
        </pc:spChg>
        <pc:spChg chg="add mod">
          <ac:chgData name="Erika Gil" userId="323cab41-8231-4558-8410-78534831b98d" providerId="ADAL" clId="{99ACC9E6-B1CF-4F33-A7A4-385D35E70673}" dt="2025-04-14T14:19:46.518" v="87" actId="1076"/>
          <ac:spMkLst>
            <pc:docMk/>
            <pc:sldMk cId="433361050" sldId="272"/>
            <ac:spMk id="19" creationId="{B716D7F7-34FB-D85D-091E-81A2BA5DB494}"/>
          </ac:spMkLst>
        </pc:spChg>
        <pc:picChg chg="add mod">
          <ac:chgData name="Erika Gil" userId="323cab41-8231-4558-8410-78534831b98d" providerId="ADAL" clId="{99ACC9E6-B1CF-4F33-A7A4-385D35E70673}" dt="2025-04-14T14:19:25" v="84" actId="1076"/>
          <ac:picMkLst>
            <pc:docMk/>
            <pc:sldMk cId="433361050" sldId="272"/>
            <ac:picMk id="18" creationId="{DDC0539E-2B60-4A0A-662C-5C3ECE8F2BAD}"/>
          </ac:picMkLst>
        </pc:picChg>
      </pc:sldChg>
    </pc:docChg>
  </pc:docChgLst>
  <pc:docChgLst>
    <pc:chgData name="Erika Gil" userId="323cab41-8231-4558-8410-78534831b98d" providerId="ADAL" clId="{57634961-A27B-47C0-98B5-B94A9B41F8E4}"/>
    <pc:docChg chg="custSel delSld modSld">
      <pc:chgData name="Erika Gil" userId="323cab41-8231-4558-8410-78534831b98d" providerId="ADAL" clId="{57634961-A27B-47C0-98B5-B94A9B41F8E4}" dt="2025-04-28T13:31:14.170" v="2" actId="47"/>
      <pc:docMkLst>
        <pc:docMk/>
      </pc:docMkLst>
      <pc:sldChg chg="delSp modSp mod">
        <pc:chgData name="Erika Gil" userId="323cab41-8231-4558-8410-78534831b98d" providerId="ADAL" clId="{57634961-A27B-47C0-98B5-B94A9B41F8E4}" dt="2025-04-28T13:31:08.132" v="1" actId="2711"/>
        <pc:sldMkLst>
          <pc:docMk/>
          <pc:sldMk cId="0" sldId="256"/>
        </pc:sldMkLst>
        <pc:spChg chg="mod">
          <ac:chgData name="Erika Gil" userId="323cab41-8231-4558-8410-78534831b98d" providerId="ADAL" clId="{57634961-A27B-47C0-98B5-B94A9B41F8E4}" dt="2025-04-28T13:31:08.132" v="1" actId="2711"/>
          <ac:spMkLst>
            <pc:docMk/>
            <pc:sldMk cId="0" sldId="256"/>
            <ac:spMk id="3" creationId="{00000000-0000-0000-0000-000000000000}"/>
          </ac:spMkLst>
        </pc:spChg>
        <pc:picChg chg="del">
          <ac:chgData name="Erika Gil" userId="323cab41-8231-4558-8410-78534831b98d" providerId="ADAL" clId="{57634961-A27B-47C0-98B5-B94A9B41F8E4}" dt="2025-04-28T13:30:54.230" v="0" actId="478"/>
          <ac:picMkLst>
            <pc:docMk/>
            <pc:sldMk cId="0" sldId="256"/>
            <ac:picMk id="6" creationId="{C1BC74EA-2D4C-71E1-92DF-47F5E9536348}"/>
          </ac:picMkLst>
        </pc:picChg>
      </pc:sldChg>
      <pc:sldChg chg="del">
        <pc:chgData name="Erika Gil" userId="323cab41-8231-4558-8410-78534831b98d" providerId="ADAL" clId="{57634961-A27B-47C0-98B5-B94A9B41F8E4}" dt="2025-04-28T13:31:14.170" v="2" actId="47"/>
        <pc:sldMkLst>
          <pc:docMk/>
          <pc:sldMk cId="3315271801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0681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4721E-BB85-70B5-C93E-D9B8FDBE7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5B3D43-AAFC-BA4B-E2AA-7F47CB256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B5B9B5-6689-A204-A268-C70EDC6AE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F7134-8F43-3611-C0E8-BB977D6897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7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learn.microsoft.com/es-es/power-platform/admin/pricing-billing-sku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hyperlink" Target="https://powerusers.microsoft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hyperlink" Target="https://learn.microsoft.com/power-pages" TargetMode="External"/><Relationship Id="rId4" Type="http://schemas.openxmlformats.org/officeDocument/2006/relationships/image" Target="../media/image55.png"/><Relationship Id="rId9" Type="http://schemas.openxmlformats.org/officeDocument/2006/relationships/hyperlink" Target="https://www.youtube.com/@mspowerplatfor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18224" y="4788991"/>
            <a:ext cx="68215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Crea. Conecta. Publica.</a:t>
            </a:r>
            <a:endParaRPr lang="en-US" sz="4450" dirty="0">
              <a:latin typeface="Aptos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60108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Sitios web seguros con </a:t>
            </a:r>
            <a:r>
              <a:rPr lang="en-US" sz="2400" b="1" dirty="0">
                <a:solidFill>
                  <a:srgbClr val="A694E6"/>
                </a:solidFill>
                <a:latin typeface="Heebo Black" pitchFamily="2" charset="-79"/>
                <a:ea typeface="Heebo Light" pitchFamily="34" charset="-122"/>
                <a:cs typeface="Heebo Black" pitchFamily="2" charset="-79"/>
              </a:rPr>
              <a:t>Power Pages</a:t>
            </a:r>
            <a:endParaRPr lang="en-US" sz="2400" b="1" dirty="0">
              <a:solidFill>
                <a:srgbClr val="A694E6"/>
              </a:solidFill>
              <a:latin typeface="Heebo Black" pitchFamily="2" charset="-79"/>
              <a:cs typeface="Heebo Black" pitchFamily="2" charset="-79"/>
            </a:endParaRPr>
          </a:p>
        </p:txBody>
      </p:sp>
      <p:pic>
        <p:nvPicPr>
          <p:cNvPr id="5" name="Imagen 4" descr="Un letrero de color blanco&#10;&#10;El contenido generado por IA puede ser incorrecto.">
            <a:extLst>
              <a:ext uri="{FF2B5EF4-FFF2-40B4-BE49-F238E27FC236}">
                <a16:creationId xmlns:a16="http://schemas.microsoft.com/office/drawing/2014/main" id="{85F1BD7E-AB64-6DD7-9101-CC42E187F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00" y="4506295"/>
            <a:ext cx="1409524" cy="12571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93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¿Cómo empezar?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148245"/>
            <a:ext cx="30480" cy="7725251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2"/>
          <p:cNvSpPr/>
          <p:nvPr/>
        </p:nvSpPr>
        <p:spPr>
          <a:xfrm>
            <a:off x="6760012" y="264330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Shape 3"/>
          <p:cNvSpPr/>
          <p:nvPr/>
        </p:nvSpPr>
        <p:spPr>
          <a:xfrm>
            <a:off x="6280190" y="24033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445901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2375059"/>
            <a:ext cx="61671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Accede a: https://powerpages.microsoft.com</a:t>
            </a:r>
            <a:endParaRPr lang="en-US" sz="2200" dirty="0"/>
          </a:p>
        </p:txBody>
      </p:sp>
      <p:sp>
        <p:nvSpPr>
          <p:cNvPr id="9" name="Shape 5"/>
          <p:cNvSpPr/>
          <p:nvPr/>
        </p:nvSpPr>
        <p:spPr>
          <a:xfrm>
            <a:off x="6760012" y="403240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Shape 6"/>
          <p:cNvSpPr/>
          <p:nvPr/>
        </p:nvSpPr>
        <p:spPr>
          <a:xfrm>
            <a:off x="6280190" y="37924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835003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69411" y="3764161"/>
            <a:ext cx="5727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Inicia sesión con tu cuenta Microsoft 365</a:t>
            </a:r>
            <a:endParaRPr lang="en-US" sz="2200" dirty="0"/>
          </a:p>
        </p:txBody>
      </p:sp>
      <p:sp>
        <p:nvSpPr>
          <p:cNvPr id="13" name="Shape 8"/>
          <p:cNvSpPr/>
          <p:nvPr/>
        </p:nvSpPr>
        <p:spPr>
          <a:xfrm>
            <a:off x="6760012" y="506718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4" name="Shape 9"/>
          <p:cNvSpPr/>
          <p:nvPr/>
        </p:nvSpPr>
        <p:spPr>
          <a:xfrm>
            <a:off x="6280190" y="48272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4869775"/>
            <a:ext cx="340162" cy="42529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669411" y="4798933"/>
            <a:ext cx="61671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 un entorno (puedes usar un entorno de prueba gratuito)</a:t>
            </a:r>
            <a:endParaRPr lang="en-US" sz="2200" dirty="0"/>
          </a:p>
        </p:txBody>
      </p:sp>
      <p:sp>
        <p:nvSpPr>
          <p:cNvPr id="17" name="Shape 11"/>
          <p:cNvSpPr/>
          <p:nvPr/>
        </p:nvSpPr>
        <p:spPr>
          <a:xfrm>
            <a:off x="6760012" y="645628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Shape 12"/>
          <p:cNvSpPr/>
          <p:nvPr/>
        </p:nvSpPr>
        <p:spPr>
          <a:xfrm>
            <a:off x="6280190" y="62163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258878"/>
            <a:ext cx="340162" cy="425291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669411" y="6188035"/>
            <a:ext cx="58845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Elige una plantilla o comienza desde cero</a:t>
            </a:r>
            <a:endParaRPr lang="en-US" sz="2200" dirty="0"/>
          </a:p>
        </p:txBody>
      </p:sp>
      <p:sp>
        <p:nvSpPr>
          <p:cNvPr id="21" name="Shape 14"/>
          <p:cNvSpPr/>
          <p:nvPr/>
        </p:nvSpPr>
        <p:spPr>
          <a:xfrm>
            <a:off x="6760012" y="749105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2" name="Shape 15"/>
          <p:cNvSpPr/>
          <p:nvPr/>
        </p:nvSpPr>
        <p:spPr>
          <a:xfrm>
            <a:off x="6280190" y="72511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260" y="7293650"/>
            <a:ext cx="340162" cy="425291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7669411" y="7222807"/>
            <a:ext cx="51134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Usa Copilot para acelerar la creación</a:t>
            </a:r>
            <a:endParaRPr lang="en-US" sz="2200" dirty="0"/>
          </a:p>
        </p:txBody>
      </p:sp>
      <p:sp>
        <p:nvSpPr>
          <p:cNvPr id="25" name="Shape 17"/>
          <p:cNvSpPr/>
          <p:nvPr/>
        </p:nvSpPr>
        <p:spPr>
          <a:xfrm>
            <a:off x="6760012" y="852582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6" name="Shape 18"/>
          <p:cNvSpPr/>
          <p:nvPr/>
        </p:nvSpPr>
        <p:spPr>
          <a:xfrm>
            <a:off x="6280190" y="82859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7" name="Text 19"/>
          <p:cNvSpPr/>
          <p:nvPr/>
        </p:nvSpPr>
        <p:spPr>
          <a:xfrm>
            <a:off x="6365260" y="83284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endParaRPr lang="en-US" sz="2650" dirty="0"/>
          </a:p>
        </p:txBody>
      </p:sp>
      <p:sp>
        <p:nvSpPr>
          <p:cNvPr id="28" name="Text 20"/>
          <p:cNvSpPr/>
          <p:nvPr/>
        </p:nvSpPr>
        <p:spPr>
          <a:xfrm>
            <a:off x="7669411" y="8257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Conecta tus datos</a:t>
            </a:r>
            <a:endParaRPr lang="en-US" sz="2200" dirty="0"/>
          </a:p>
        </p:txBody>
      </p:sp>
      <p:sp>
        <p:nvSpPr>
          <p:cNvPr id="29" name="Shape 21"/>
          <p:cNvSpPr/>
          <p:nvPr/>
        </p:nvSpPr>
        <p:spPr>
          <a:xfrm>
            <a:off x="6760012" y="956060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0" name="Shape 22"/>
          <p:cNvSpPr/>
          <p:nvPr/>
        </p:nvSpPr>
        <p:spPr>
          <a:xfrm>
            <a:off x="6280190" y="93206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3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5260" y="9363194"/>
            <a:ext cx="340162" cy="425291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7669411" y="9292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Publica tu sitio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6016"/>
            <a:ext cx="7538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 de Licenciamiento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3691771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 volumen de usuarios externos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62724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Ideal para sitios de uso frecuente. Se paga por usuarios autenticados y usuarios anónimos.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92002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Usuarios autenticados: desde 200 usuarios/mes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72512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Usuarios anónimos: desde 5000 páginas vistas/mes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691771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 capacidad (Pay-as-you-go)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4627245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Ideal para escenarios esporádicos o impredecibles. Se paga por consumo, vinculado a Azure Subscription.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628292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 mayoría de las licencias de Microsoft 365 no incluyen Power Pages, pero puedes probarlo gratis y luego escalar según necesidad.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62330" y="83753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" pitchFamily="2" charset="-79"/>
                <a:ea typeface="Heebo Light" pitchFamily="34" charset="-122"/>
                <a:cs typeface="Heebo" pitchFamily="2" charset="-79"/>
              </a:rPr>
              <a:t>Más información</a:t>
            </a:r>
            <a:r>
              <a:rPr lang="en-US" sz="1750" dirty="0">
                <a:solidFill>
                  <a:srgbClr val="DCD7E5"/>
                </a:solidFill>
                <a:latin typeface="Heebo" pitchFamily="2" charset="-79"/>
                <a:ea typeface="Heebo Light" pitchFamily="34" charset="-122"/>
                <a:cs typeface="Heebo" pitchFamily="2" charset="-79"/>
              </a:rPr>
              <a:t>: </a:t>
            </a:r>
            <a:r>
              <a:rPr lang="en-US" sz="1750" u="sng" dirty="0" err="1">
                <a:solidFill>
                  <a:srgbClr val="8252E0"/>
                </a:solidFill>
                <a:latin typeface="Heebo" pitchFamily="2" charset="-79"/>
                <a:cs typeface="Heebo" pitchFamily="2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Licenciamiento</a:t>
            </a:r>
            <a:r>
              <a:rPr lang="en-US" sz="1750" u="sng" dirty="0">
                <a:solidFill>
                  <a:srgbClr val="8252E0"/>
                </a:solidFill>
                <a:latin typeface="Heebo" pitchFamily="2" charset="-79"/>
                <a:cs typeface="Heebo" pitchFamily="2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750" u="sng" dirty="0" err="1">
                <a:solidFill>
                  <a:srgbClr val="8252E0"/>
                </a:solidFill>
                <a:latin typeface="Heebo" pitchFamily="2" charset="-79"/>
                <a:cs typeface="Heebo" pitchFamily="2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oficial</a:t>
            </a:r>
            <a:r>
              <a:rPr lang="en-US" sz="1750" u="sng" dirty="0">
                <a:solidFill>
                  <a:srgbClr val="8252E0"/>
                </a:solidFill>
                <a:latin typeface="Heebo" pitchFamily="2" charset="-79"/>
                <a:cs typeface="Heebo" pitchFamily="2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Power Platform</a:t>
            </a:r>
            <a:endParaRPr lang="en-US" sz="1750" u="sng" dirty="0">
              <a:solidFill>
                <a:srgbClr val="8252E0"/>
              </a:solidFill>
              <a:latin typeface="Heebo" pitchFamily="2" charset="-79"/>
              <a:cs typeface="Heebo" pitchFamily="2" charset="-79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03884"/>
            <a:ext cx="78538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Preguntas frecuentes (FAQ)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793790" y="5452824"/>
            <a:ext cx="4196358" cy="2402324"/>
          </a:xfrm>
          <a:prstGeom prst="roundRect">
            <a:avLst>
              <a:gd name="adj" fmla="val 396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1028224" y="568725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¿Necesito conocimientos técnicos?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653200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No. Está pensado para usuarios sin experiencia en desarrollo web.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452824"/>
            <a:ext cx="4196358" cy="2402324"/>
          </a:xfrm>
          <a:prstGeom prst="roundRect">
            <a:avLst>
              <a:gd name="adj" fmla="val 396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8" name="Text 5"/>
          <p:cNvSpPr/>
          <p:nvPr/>
        </p:nvSpPr>
        <p:spPr>
          <a:xfrm>
            <a:off x="5451396" y="568725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¿Se puede personalizar con código?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653200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Sí. Para escenarios avanzados puedes usar HTML, CSS, JavaScript y Liquid.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452824"/>
            <a:ext cx="4196358" cy="2402324"/>
          </a:xfrm>
          <a:prstGeom prst="roundRect">
            <a:avLst>
              <a:gd name="adj" fmla="val 396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1" name="Text 8"/>
          <p:cNvSpPr/>
          <p:nvPr/>
        </p:nvSpPr>
        <p:spPr>
          <a:xfrm>
            <a:off x="9874568" y="568725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¿Funciona con usuarios externos?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653200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Sí. Puedes permitir acceso a través de autenticación o de forma anónima.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8081962"/>
            <a:ext cx="130428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4" name="Text 11"/>
          <p:cNvSpPr/>
          <p:nvPr/>
        </p:nvSpPr>
        <p:spPr>
          <a:xfrm>
            <a:off x="5542121" y="8316397"/>
            <a:ext cx="35461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¿Se puede probar gratis?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8224" y="8806815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Sí. Microsoft ofrece entornos de prueba de 30 días.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85203"/>
            <a:ext cx="70311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Recursos recomendados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793790" y="5534144"/>
            <a:ext cx="13042821" cy="378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📚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Aprende más con estos recursos oficiales: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212" y="6167438"/>
            <a:ext cx="793790" cy="7937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51347" y="7244715"/>
            <a:ext cx="32055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Documentación oficial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773513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Guías completas y referencias técnicas directamente de Microsoft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859702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https://learn.microsoft.com/power-pages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8246" y="6167438"/>
            <a:ext cx="793790" cy="793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97523" y="7244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Comunidad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254704" y="773513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Conecta con otros usuarios y expertos para resolver dudas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5254704" y="8597027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https://powerusers.microsoft.com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79160" y="6167438"/>
            <a:ext cx="793790" cy="79379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58438" y="7244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Videos en YouTube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715738" y="773513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Tutoriales y demostraciones visuales para aprender paso a paso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9715738" y="8597027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8252E0"/>
                </a:solidFill>
                <a:latin typeface="Heebo Light" pitchFamily="34" charset="0"/>
                <a:cs typeface="Heebo Light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Platform Channel</a:t>
            </a:r>
            <a:endParaRPr lang="en-US" sz="1750" u="sng" dirty="0">
              <a:solidFill>
                <a:srgbClr val="8252E0"/>
              </a:solidFill>
              <a:latin typeface="Heebo Light" pitchFamily="34" charset="0"/>
              <a:cs typeface="Heebo Light" pitchFamily="34" charset="-12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73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Conclusión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793790" y="3846314"/>
            <a:ext cx="170021" cy="1579126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1303973" y="3846314"/>
            <a:ext cx="50865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Democratización del desarrollo web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4336733"/>
            <a:ext cx="704623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Power Pages cambia las reglas del juego. Hoy cualquier equipo puede crear sitios web potentes, seguros y conectados, sin depender al 100% de desarrollo tradicional.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5652254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B42680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>
              <a:solidFill>
                <a:srgbClr val="B4268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1644134" y="5652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Potenciado por IA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6142673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Y con Copilot, la creación se vuelve aún más rápida, intuitiva y escalable.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709529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1" name="Text 8"/>
          <p:cNvSpPr/>
          <p:nvPr/>
        </p:nvSpPr>
        <p:spPr>
          <a:xfrm>
            <a:off x="1984415" y="7095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 límites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7585710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 hora de publicar tus ideas. Sin código. Sin límites.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81726"/>
            <a:ext cx="64142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¿Qué es Power Pages?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3473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Power Pages es una herramienta de Microsoft que te permite crear sitios web seguros y conectados, sin necesidad de saber programar. Forma parte de Power Platform, junto a Power Automate, Power Apps y Power BI.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71904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Ideal para organizaciones que necesitan: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77573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Formularios para clientes, ciudadanos o proveedores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81995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Portales públicos o privados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86417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Sitios con conexión a bases de datos empresariales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90839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Experiencias digitales modernas y seguras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5585817"/>
            <a:ext cx="6244709" cy="30194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245537"/>
            <a:ext cx="83085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¿Para quién es Power Pages?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65496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659213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6549628"/>
            <a:ext cx="56709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Líderes de negocio que quieren lanzar soluciones rápidamente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7428667" y="65496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737" y="6592133"/>
            <a:ext cx="340162" cy="4252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165783" y="6549628"/>
            <a:ext cx="55815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Equipos sin desarrolladores disponibles</a:t>
            </a:r>
            <a:endParaRPr lang="en-US" sz="2200" dirty="0"/>
          </a:p>
        </p:txBody>
      </p:sp>
      <p:sp>
        <p:nvSpPr>
          <p:cNvPr id="10" name="Shape 5"/>
          <p:cNvSpPr/>
          <p:nvPr/>
        </p:nvSpPr>
        <p:spPr>
          <a:xfrm>
            <a:off x="793790" y="77970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7839551"/>
            <a:ext cx="340162" cy="4252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30906" y="7797046"/>
            <a:ext cx="56709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Gobiernos o empresas que necesitan interacción ciudadana</a:t>
            </a:r>
            <a:endParaRPr lang="en-US" sz="2200" dirty="0"/>
          </a:p>
        </p:txBody>
      </p:sp>
      <p:sp>
        <p:nvSpPr>
          <p:cNvPr id="13" name="Shape 7"/>
          <p:cNvSpPr/>
          <p:nvPr/>
        </p:nvSpPr>
        <p:spPr>
          <a:xfrm>
            <a:off x="7428667" y="77970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3737" y="7839551"/>
            <a:ext cx="340162" cy="42529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165783" y="7797046"/>
            <a:ext cx="56709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Escenarios B2B y B2C con usuarios externos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7271"/>
            <a:ext cx="6401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Casos de uso prácticos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621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1028224" y="3260646"/>
            <a:ext cx="40256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Portal de Atención al Cliente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5106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Reclamos, tickets, seguimiento.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57521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8" name="Text 5"/>
          <p:cNvSpPr/>
          <p:nvPr/>
        </p:nvSpPr>
        <p:spPr>
          <a:xfrm>
            <a:off x="1028224" y="4809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Portal Ciudadano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30006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Formularios de contacto, trámites en línea.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242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1" name="Text 8"/>
          <p:cNvSpPr/>
          <p:nvPr/>
        </p:nvSpPr>
        <p:spPr>
          <a:xfrm>
            <a:off x="1028224" y="6358652"/>
            <a:ext cx="31211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Portal de Proveedores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8490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Subida de facturas, actualizaciones de datos.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767322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4" name="Text 11"/>
          <p:cNvSpPr/>
          <p:nvPr/>
        </p:nvSpPr>
        <p:spPr>
          <a:xfrm>
            <a:off x="1028224" y="7907655"/>
            <a:ext cx="30422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Portal de Comunidad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8224" y="83980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Acceso a cursos, noticias, eventos o recursos.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2625"/>
            <a:ext cx="513576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Características clave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58" y="2048827"/>
            <a:ext cx="3729038" cy="23046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8103" y="4608671"/>
            <a:ext cx="3694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Editor visual tipo drag &amp; drop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5049917"/>
            <a:ext cx="414349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Diseña tu sitio web fácilmente arrastrando y soltando elementos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562" y="2048827"/>
            <a:ext cx="3729038" cy="23046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03608" y="4608671"/>
            <a:ext cx="262306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Seguridad integrada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243393" y="5049917"/>
            <a:ext cx="414349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Protección con Azure AD B2C y múltiples opciones de autenticación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0166" y="2048827"/>
            <a:ext cx="3729038" cy="230469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03011" y="4608671"/>
            <a:ext cx="392346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Conexión nativa con Dataverse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9692997" y="5049917"/>
            <a:ext cx="414349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Acceso directo a tus datos empresariales desde tu sitio web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958" y="6315670"/>
            <a:ext cx="3729038" cy="230469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89603" y="887551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Publicación rápida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793790" y="9316760"/>
            <a:ext cx="414349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Lleva tu sitio web al público en cuestión de minutos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562" y="6315670"/>
            <a:ext cx="3729038" cy="230469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82089" y="8875514"/>
            <a:ext cx="406598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Formularios y reglas de negocio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5243393" y="9316760"/>
            <a:ext cx="414349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 experiencias interactivas con formularios y vistas de datos personalizadas</a:t>
            </a:r>
            <a:endParaRPr lang="en-US" sz="16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0166" y="6315670"/>
            <a:ext cx="3729038" cy="230469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0488811" y="887551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Diseño responsive</a:t>
            </a:r>
            <a:endParaRPr lang="en-US" sz="2000" dirty="0"/>
          </a:p>
        </p:txBody>
      </p:sp>
      <p:sp>
        <p:nvSpPr>
          <p:cNvPr id="20" name="Text 12"/>
          <p:cNvSpPr/>
          <p:nvPr/>
        </p:nvSpPr>
        <p:spPr>
          <a:xfrm>
            <a:off x="9692997" y="9316760"/>
            <a:ext cx="414349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Sitios adaptables que funcionan perfectamente en cualquier dispositivo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35492"/>
            <a:ext cx="59827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¿Qué aporta Copilot?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457944"/>
            <a:ext cx="435530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Automatiza la creación del sitio con IA Generativa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4984433"/>
            <a:ext cx="3651885" cy="365188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5609868" y="54937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8AFF8"/>
          </a:solidFill>
          <a:ln w="7620">
            <a:solidFill>
              <a:srgbClr val="BE95DE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721" y="5617726"/>
            <a:ext cx="255151" cy="3189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481304" y="5125283"/>
            <a:ext cx="435530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Escribe descripciones y contenido en lenguaje natural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258" y="4984433"/>
            <a:ext cx="3651885" cy="365188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7574756" y="4855369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8AFF8"/>
          </a:solidFill>
          <a:ln w="7620">
            <a:solidFill>
              <a:srgbClr val="BE95DE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609" y="4979313"/>
            <a:ext cx="255151" cy="31896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594771" y="6455926"/>
            <a:ext cx="424184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 formularios de entrada con una simple instrucción</a:t>
            </a:r>
            <a:endParaRPr lang="en-US" sz="22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9258" y="4984433"/>
            <a:ext cx="3651885" cy="3651885"/>
          </a:xfrm>
          <a:prstGeom prst="rect">
            <a:avLst/>
          </a:prstGeom>
        </p:spPr>
      </p:pic>
      <p:sp>
        <p:nvSpPr>
          <p:cNvPr id="14" name="Shape 6"/>
          <p:cNvSpPr/>
          <p:nvPr/>
        </p:nvSpPr>
        <p:spPr>
          <a:xfrm>
            <a:off x="8789075" y="6526887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8AFF8"/>
          </a:solidFill>
          <a:ln w="7620">
            <a:solidFill>
              <a:srgbClr val="BE95DE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4928" y="6650831"/>
            <a:ext cx="255151" cy="318968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9481304" y="7786688"/>
            <a:ext cx="435530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Sugiere diseño, estructura y flujo del portal</a:t>
            </a:r>
            <a:endParaRPr lang="en-US" sz="2200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9258" y="4984433"/>
            <a:ext cx="3651885" cy="3651885"/>
          </a:xfrm>
          <a:prstGeom prst="rect">
            <a:avLst/>
          </a:prstGeom>
        </p:spPr>
      </p:pic>
      <p:sp>
        <p:nvSpPr>
          <p:cNvPr id="18" name="Shape 8"/>
          <p:cNvSpPr/>
          <p:nvPr/>
        </p:nvSpPr>
        <p:spPr>
          <a:xfrm>
            <a:off x="7574756" y="8198287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8AFF8"/>
          </a:solidFill>
          <a:ln w="7620">
            <a:solidFill>
              <a:srgbClr val="BE95DE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0609" y="8322231"/>
            <a:ext cx="255151" cy="318968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793790" y="7453908"/>
            <a:ext cx="435530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Ayuda a entender y ajustar configuraciones de seguridad</a:t>
            </a:r>
            <a:endParaRPr lang="en-US" sz="2200" dirty="0"/>
          </a:p>
        </p:txBody>
      </p:sp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9258" y="4984433"/>
            <a:ext cx="3651885" cy="3651885"/>
          </a:xfrm>
          <a:prstGeom prst="rect">
            <a:avLst/>
          </a:prstGeom>
        </p:spPr>
      </p:pic>
      <p:sp>
        <p:nvSpPr>
          <p:cNvPr id="22" name="Shape 10"/>
          <p:cNvSpPr/>
          <p:nvPr/>
        </p:nvSpPr>
        <p:spPr>
          <a:xfrm>
            <a:off x="5609868" y="7559873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8AFF8"/>
          </a:solidFill>
          <a:ln w="7620">
            <a:solidFill>
              <a:srgbClr val="BE95DE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65721" y="7683818"/>
            <a:ext cx="255151" cy="318968"/>
          </a:xfrm>
          <a:prstGeom prst="rect">
            <a:avLst/>
          </a:prstGeom>
        </p:spPr>
      </p:pic>
      <p:sp>
        <p:nvSpPr>
          <p:cNvPr id="24" name="Text 11"/>
          <p:cNvSpPr/>
          <p:nvPr/>
        </p:nvSpPr>
        <p:spPr>
          <a:xfrm>
            <a:off x="793790" y="88914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Copilot lleva la experiencia al siguiente nivel.</a:t>
            </a:r>
            <a:endParaRPr lang="en-US" sz="1750" dirty="0"/>
          </a:p>
        </p:txBody>
      </p:sp>
      <p:sp>
        <p:nvSpPr>
          <p:cNvPr id="25" name="Text 12"/>
          <p:cNvSpPr/>
          <p:nvPr/>
        </p:nvSpPr>
        <p:spPr>
          <a:xfrm>
            <a:off x="793790" y="95095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Beneficio clave: Cualquier usuario puede construir un sitio funcional en minutos.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7973"/>
            <a:ext cx="87649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Pages + Power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857256" y="52849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Automate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7536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Automatiza procesos cuando alguien envía un formulario.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4836914"/>
            <a:ext cx="4564975" cy="4564975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731" y="5599986"/>
            <a:ext cx="339328" cy="424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937790" y="52849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937790" y="577536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Muestra reportes en vivo dentro del portal.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4836914"/>
            <a:ext cx="4564975" cy="4564975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2604" y="5988487"/>
            <a:ext cx="339328" cy="42422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937790" y="7737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Apps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9937790" y="8227933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Permite crear apps internas que se conectan con el portal.</a:t>
            </a:r>
            <a:endParaRPr lang="en-US" sz="17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4836914"/>
            <a:ext cx="4564975" cy="4564975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4103" y="8214360"/>
            <a:ext cx="339328" cy="42422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857256" y="7737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Dataverse</a:t>
            </a:r>
            <a:endParaRPr lang="en-US" sz="2200" dirty="0"/>
          </a:p>
        </p:txBody>
      </p:sp>
      <p:sp>
        <p:nvSpPr>
          <p:cNvPr id="17" name="Text 8"/>
          <p:cNvSpPr/>
          <p:nvPr/>
        </p:nvSpPr>
        <p:spPr>
          <a:xfrm>
            <a:off x="793790" y="8227933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Tu base de datos estructurada con control de seguridad.</a:t>
            </a:r>
            <a:endParaRPr lang="en-US" sz="1750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4836914"/>
            <a:ext cx="4564975" cy="4564975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8230" y="7825859"/>
            <a:ext cx="339328" cy="424220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793790" y="96570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Power Pages es aún más potente cuando se conecta con el resto del ecosistema.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527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Beneficios para tu organización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62989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89803"/>
            <a:ext cx="41075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Reduces costos de desarrollo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23874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8022" y="4550688"/>
            <a:ext cx="6082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Ganas autonomía sobre tus soluciones digitales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84758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5911572"/>
            <a:ext cx="5347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Lanzas más rápido sin depender de TI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7045642"/>
            <a:ext cx="1134070" cy="136088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268022" y="7272457"/>
            <a:ext cx="6082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Brindas experiencias modernas a tus usuarios externos</a:t>
            </a:r>
            <a:endParaRPr lang="en-US" sz="22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8406527"/>
            <a:ext cx="1134070" cy="1360884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2268022" y="8633341"/>
            <a:ext cx="6082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 mantienes dentro del ecosistema Microsoft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99A0C-72C6-B084-6660-770CF7FEF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404A3BC-E51E-2177-172E-D58ACB27C95C}"/>
              </a:ext>
            </a:extLst>
          </p:cNvPr>
          <p:cNvSpPr/>
          <p:nvPr/>
        </p:nvSpPr>
        <p:spPr>
          <a:xfrm>
            <a:off x="793790" y="4805721"/>
            <a:ext cx="5869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Arquitectura general</a:t>
            </a:r>
            <a:endParaRPr lang="en-US" sz="4450" dirty="0"/>
          </a:p>
        </p:txBody>
      </p:sp>
      <p:pic>
        <p:nvPicPr>
          <p:cNvPr id="18" name="Imagen 17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DDC0539E-2B60-4A0A-662C-5C3ECE8F2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10972800"/>
          </a:xfrm>
          <a:prstGeom prst="rect">
            <a:avLst/>
          </a:prstGeom>
        </p:spPr>
      </p:pic>
      <p:sp>
        <p:nvSpPr>
          <p:cNvPr id="19" name="Shape 1">
            <a:extLst>
              <a:ext uri="{FF2B5EF4-FFF2-40B4-BE49-F238E27FC236}">
                <a16:creationId xmlns:a16="http://schemas.microsoft.com/office/drawing/2014/main" id="{B716D7F7-34FB-D85D-091E-81A2BA5DB494}"/>
              </a:ext>
            </a:extLst>
          </p:cNvPr>
          <p:cNvSpPr/>
          <p:nvPr/>
        </p:nvSpPr>
        <p:spPr>
          <a:xfrm>
            <a:off x="793790" y="4383762"/>
            <a:ext cx="3005495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33361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786</Words>
  <Application>Microsoft Office PowerPoint</Application>
  <PresentationFormat>Personalizado</PresentationFormat>
  <Paragraphs>120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Aptos</vt:lpstr>
      <vt:lpstr>Montserrat</vt:lpstr>
      <vt:lpstr>Heebo</vt:lpstr>
      <vt:lpstr>Heebo Black</vt:lpstr>
      <vt:lpstr>Heebo Light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Erika Gil</cp:lastModifiedBy>
  <cp:revision>1</cp:revision>
  <dcterms:created xsi:type="dcterms:W3CDTF">2025-04-14T14:04:58Z</dcterms:created>
  <dcterms:modified xsi:type="dcterms:W3CDTF">2025-04-28T13:31:16Z</dcterms:modified>
</cp:coreProperties>
</file>